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428875"/>
            <a:ext cx="771525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36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4573" y="54110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71725"/>
            <a:ext cx="114395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101531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09712"/>
            <a:ext cx="115443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48592"/>
            <a:ext cx="5472608" cy="74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991" y="3212045"/>
            <a:ext cx="541020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38350"/>
            <a:ext cx="114395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65104"/>
            <a:ext cx="6192688" cy="74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